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3852"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 id="2147483984" r:id="rId12"/>
    <p:sldMasterId id="2147483996" r:id="rId13"/>
    <p:sldMasterId id="2147484008" r:id="rId14"/>
  </p:sldMasterIdLst>
  <p:handoutMasterIdLst>
    <p:handoutMasterId r:id="rId42"/>
  </p:handoutMasterIdLst>
  <p:sldIdLst>
    <p:sldId id="256" r:id="rId15"/>
    <p:sldId id="302" r:id="rId16"/>
    <p:sldId id="294" r:id="rId17"/>
    <p:sldId id="295" r:id="rId18"/>
    <p:sldId id="296" r:id="rId19"/>
    <p:sldId id="297" r:id="rId20"/>
    <p:sldId id="304" r:id="rId21"/>
    <p:sldId id="303" r:id="rId22"/>
    <p:sldId id="305" r:id="rId23"/>
    <p:sldId id="306" r:id="rId24"/>
    <p:sldId id="307" r:id="rId25"/>
    <p:sldId id="310" r:id="rId26"/>
    <p:sldId id="308" r:id="rId27"/>
    <p:sldId id="309" r:id="rId28"/>
    <p:sldId id="311" r:id="rId29"/>
    <p:sldId id="312" r:id="rId30"/>
    <p:sldId id="313" r:id="rId31"/>
    <p:sldId id="314" r:id="rId32"/>
    <p:sldId id="315" r:id="rId33"/>
    <p:sldId id="316" r:id="rId34"/>
    <p:sldId id="317" r:id="rId35"/>
    <p:sldId id="319" r:id="rId36"/>
    <p:sldId id="318" r:id="rId37"/>
    <p:sldId id="320" r:id="rId38"/>
    <p:sldId id="321" r:id="rId39"/>
    <p:sldId id="322" r:id="rId40"/>
    <p:sldId id="323" r:id="rId41"/>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CF69DDA1-AD7C-4449-8A10-96BA3BAA59BF}" type="datetimeFigureOut">
              <a:rPr lang="en-US" smtClean="0"/>
              <a:t>2/21/2016</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F1CCD324-AF22-4E80-B490-F95219403710}" type="slidenum">
              <a:rPr lang="en-US" smtClean="0"/>
              <a:t>‹#›</a:t>
            </a:fld>
            <a:endParaRPr lang="en-US"/>
          </a:p>
        </p:txBody>
      </p:sp>
    </p:spTree>
    <p:extLst>
      <p:ext uri="{BB962C8B-B14F-4D97-AF65-F5344CB8AC3E}">
        <p14:creationId xmlns:p14="http://schemas.microsoft.com/office/powerpoint/2010/main" val="5551857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5336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05193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2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329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8745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0143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68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99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003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3944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8023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04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6726267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2682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9626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4724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2995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17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2379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227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7553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28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78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3285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5153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413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673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605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123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915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115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115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4726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9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69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354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274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013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2710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7485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758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2587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53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3387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69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77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75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21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5913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4515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275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741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361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2426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5343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6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4169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4069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111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438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658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6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18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24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6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6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80039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736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90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468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11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1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35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02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357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115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3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17207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81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4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747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08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97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284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32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8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135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65699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03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30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848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613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744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172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150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33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76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830111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059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990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06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75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182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236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1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32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77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5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t>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299192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424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572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11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54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39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39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734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936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573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7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t>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23715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837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3980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830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306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2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1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175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569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25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32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258661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74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531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6982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184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63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227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9914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37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888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1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821839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6068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91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60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0697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4671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8355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371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92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659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4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t>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t>‹#›</a:t>
            </a:fld>
            <a:endParaRPr lang="en-US"/>
          </a:p>
        </p:txBody>
      </p:sp>
    </p:spTree>
    <p:extLst>
      <p:ext uri="{BB962C8B-B14F-4D97-AF65-F5344CB8AC3E}">
        <p14:creationId xmlns:p14="http://schemas.microsoft.com/office/powerpoint/2010/main" val="135629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7492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93408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8946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4691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24824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154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0193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90DD-6FE7-4D05-B11F-DF8098D436FF}"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F80F9-C7BC-47EC-B84C-395226BBD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49485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4992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67389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334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1184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solidFill>
                  <a:prstClr val="black">
                    <a:tint val="75000"/>
                  </a:prstClr>
                </a:solidFill>
              </a:rPr>
              <a:pPr/>
              <a:t>2/21/2016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0987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0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2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3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4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5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399" y="1624781"/>
            <a:ext cx="6691745" cy="1470025"/>
          </a:xfrm>
          <a:solidFill>
            <a:schemeClr val="bg1"/>
          </a:solidFill>
        </p:spPr>
        <p:txBody>
          <a:bodyPr/>
          <a:lstStyle/>
          <a:p>
            <a:r>
              <a:rPr lang="en-US" dirty="0" smtClean="0"/>
              <a:t>Does God Engage in Destructive Behavior?</a:t>
            </a:r>
            <a:endParaRPr lang="en-US" dirty="0"/>
          </a:p>
        </p:txBody>
      </p:sp>
      <p:sp>
        <p:nvSpPr>
          <p:cNvPr id="3" name="Subtitle 2"/>
          <p:cNvSpPr>
            <a:spLocks noGrp="1"/>
          </p:cNvSpPr>
          <p:nvPr>
            <p:ph type="subTitle" idx="1"/>
          </p:nvPr>
        </p:nvSpPr>
        <p:spPr>
          <a:xfrm>
            <a:off x="838200" y="3519055"/>
            <a:ext cx="7429500" cy="1752600"/>
          </a:xfrm>
        </p:spPr>
        <p:txBody>
          <a:bodyPr>
            <a:normAutofit fontScale="92500"/>
          </a:bodyPr>
          <a:lstStyle/>
          <a:p>
            <a:r>
              <a:rPr lang="en-US" sz="4800" b="1" dirty="0" smtClean="0">
                <a:solidFill>
                  <a:schemeClr val="bg1"/>
                </a:solidFill>
                <a:latin typeface="Forte" panose="03060902040502070203" pitchFamily="66" charset="0"/>
              </a:rPr>
              <a:t>Lesson </a:t>
            </a:r>
            <a:r>
              <a:rPr lang="en-US" sz="4800" b="1" dirty="0" smtClean="0">
                <a:solidFill>
                  <a:schemeClr val="bg1"/>
                </a:solidFill>
                <a:latin typeface="Forte" panose="03060902040502070203" pitchFamily="66" charset="0"/>
              </a:rPr>
              <a:t>Six</a:t>
            </a:r>
            <a:endParaRPr lang="en-US" sz="4800" b="1" dirty="0" smtClean="0">
              <a:solidFill>
                <a:schemeClr val="bg1"/>
              </a:solidFill>
              <a:latin typeface="Forte" panose="03060902040502070203" pitchFamily="66" charset="0"/>
            </a:endParaRPr>
          </a:p>
          <a:p>
            <a:r>
              <a:rPr lang="en-US" sz="4800" b="1" dirty="0">
                <a:solidFill>
                  <a:schemeClr val="bg1"/>
                </a:solidFill>
                <a:latin typeface="Forte" panose="03060902040502070203" pitchFamily="66" charset="0"/>
              </a:rPr>
              <a:t>Satan is the </a:t>
            </a:r>
            <a:r>
              <a:rPr lang="en-US" sz="4800" b="1" dirty="0" smtClean="0">
                <a:solidFill>
                  <a:schemeClr val="bg1"/>
                </a:solidFill>
                <a:latin typeface="Forte" panose="03060902040502070203" pitchFamily="66" charset="0"/>
              </a:rPr>
              <a:t>Destroyer (Part 2)</a:t>
            </a:r>
            <a:endParaRPr lang="en-US" sz="4800" b="1" dirty="0">
              <a:solidFill>
                <a:schemeClr val="bg1"/>
              </a:solidFill>
              <a:latin typeface="Forte" panose="03060902040502070203" pitchFamily="66" charset="0"/>
            </a:endParaRPr>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Tree>
    <p:extLst>
      <p:ext uri="{BB962C8B-B14F-4D97-AF65-F5344CB8AC3E}">
        <p14:creationId xmlns:p14="http://schemas.microsoft.com/office/powerpoint/2010/main" val="1186818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God is said to be the One doing the smiting (bringing death and sickness upon man and beast). Now let us skip down to verse 23:</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90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“For the LORD will pass through to smite the Egyptians; and when he </a:t>
            </a:r>
            <a:r>
              <a:rPr lang="en-US" dirty="0" err="1">
                <a:solidFill>
                  <a:schemeClr val="bg1"/>
                </a:solidFill>
              </a:rPr>
              <a:t>seeth</a:t>
            </a:r>
            <a:r>
              <a:rPr lang="en-US" dirty="0">
                <a:solidFill>
                  <a:schemeClr val="bg1"/>
                </a:solidFill>
              </a:rPr>
              <a:t> the blood upon the lintel, and on the two side posts, the LORD will pass over the door, and </a:t>
            </a:r>
            <a:r>
              <a:rPr lang="en-US" u="sng" dirty="0">
                <a:solidFill>
                  <a:schemeClr val="bg1"/>
                </a:solidFill>
              </a:rPr>
              <a:t>will not suffer the destroyer to come in unto your houses to smite you</a:t>
            </a:r>
            <a:r>
              <a:rPr lang="en-US" dirty="0">
                <a:solidFill>
                  <a:schemeClr val="bg1"/>
                </a:solidFill>
              </a:rPr>
              <a:t>.” (Ex. 12:23)</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91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fontScale="92500" lnSpcReduction="10000"/>
          </a:bodyPr>
          <a:lstStyle/>
          <a:p>
            <a:r>
              <a:rPr lang="en-US" dirty="0">
                <a:solidFill>
                  <a:schemeClr val="bg1"/>
                </a:solidFill>
              </a:rPr>
              <a:t>The Hebrew word for “</a:t>
            </a:r>
            <a:r>
              <a:rPr lang="en-US" dirty="0" err="1">
                <a:solidFill>
                  <a:schemeClr val="bg1"/>
                </a:solidFill>
              </a:rPr>
              <a:t>passover</a:t>
            </a:r>
            <a:r>
              <a:rPr lang="en-US" dirty="0">
                <a:solidFill>
                  <a:schemeClr val="bg1"/>
                </a:solidFill>
              </a:rPr>
              <a:t>” in Ex. 12:23 is the same word used in Isaiah 31:5: </a:t>
            </a:r>
            <a:r>
              <a:rPr lang="en-US" i="1" dirty="0">
                <a:solidFill>
                  <a:schemeClr val="bg1"/>
                </a:solidFill>
              </a:rPr>
              <a:t>“As birds flying, so will the LORD of hosts defend Jerusalem; defending also he will deliver it; and </a:t>
            </a:r>
            <a:r>
              <a:rPr lang="en-US" b="1" i="1" dirty="0">
                <a:solidFill>
                  <a:schemeClr val="bg1"/>
                </a:solidFill>
              </a:rPr>
              <a:t>passing over he will preserve it</a:t>
            </a:r>
            <a:r>
              <a:rPr lang="en-US" i="1" dirty="0">
                <a:solidFill>
                  <a:schemeClr val="bg1"/>
                </a:solidFill>
              </a:rPr>
              <a:t>.”</a:t>
            </a:r>
            <a:r>
              <a:rPr lang="en-US" dirty="0">
                <a:solidFill>
                  <a:schemeClr val="bg1"/>
                </a:solidFill>
              </a:rPr>
              <a:t> </a:t>
            </a:r>
            <a:endParaRPr lang="en-US" dirty="0" smtClean="0">
              <a:solidFill>
                <a:schemeClr val="bg1"/>
              </a:solidFill>
            </a:endParaRPr>
          </a:p>
          <a:p>
            <a:r>
              <a:rPr lang="en-US" dirty="0" smtClean="0">
                <a:solidFill>
                  <a:schemeClr val="bg1"/>
                </a:solidFill>
              </a:rPr>
              <a:t>Therefore </a:t>
            </a:r>
            <a:r>
              <a:rPr lang="en-US" dirty="0">
                <a:solidFill>
                  <a:schemeClr val="bg1"/>
                </a:solidFill>
              </a:rPr>
              <a:t>“Passover” is not God </a:t>
            </a:r>
            <a:r>
              <a:rPr lang="en-US" i="1" dirty="0">
                <a:solidFill>
                  <a:schemeClr val="bg1"/>
                </a:solidFill>
              </a:rPr>
              <a:t>skipping</a:t>
            </a:r>
            <a:r>
              <a:rPr lang="en-US" dirty="0">
                <a:solidFill>
                  <a:schemeClr val="bg1"/>
                </a:solidFill>
              </a:rPr>
              <a:t> the house that had blood but rather God </a:t>
            </a:r>
            <a:r>
              <a:rPr lang="en-US" i="1" dirty="0">
                <a:solidFill>
                  <a:schemeClr val="bg1"/>
                </a:solidFill>
              </a:rPr>
              <a:t>guarding, preserving and protecting</a:t>
            </a:r>
            <a:r>
              <a:rPr lang="en-US" dirty="0">
                <a:solidFill>
                  <a:schemeClr val="bg1"/>
                </a:solidFill>
              </a:rPr>
              <a:t> </a:t>
            </a:r>
            <a:r>
              <a:rPr lang="en-US" i="1" dirty="0">
                <a:solidFill>
                  <a:schemeClr val="bg1"/>
                </a:solidFill>
              </a:rPr>
              <a:t>that house from the destroyer.</a:t>
            </a:r>
            <a:r>
              <a:rPr lang="en-US" dirty="0">
                <a:solidFill>
                  <a:schemeClr val="bg1"/>
                </a:solidFill>
              </a:rPr>
              <a:t>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9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“Through faith he kept the </a:t>
            </a:r>
            <a:r>
              <a:rPr lang="en-US" dirty="0" err="1">
                <a:solidFill>
                  <a:schemeClr val="bg1"/>
                </a:solidFill>
              </a:rPr>
              <a:t>passover</a:t>
            </a:r>
            <a:r>
              <a:rPr lang="en-US" dirty="0">
                <a:solidFill>
                  <a:schemeClr val="bg1"/>
                </a:solidFill>
              </a:rPr>
              <a:t>, and the sprinkling of blood, lest he that destroyed the firstborn should </a:t>
            </a:r>
            <a:r>
              <a:rPr lang="en-US" u="sng" dirty="0">
                <a:solidFill>
                  <a:schemeClr val="bg1"/>
                </a:solidFill>
              </a:rPr>
              <a:t>touch</a:t>
            </a:r>
            <a:r>
              <a:rPr lang="en-US" dirty="0">
                <a:solidFill>
                  <a:schemeClr val="bg1"/>
                </a:solidFill>
              </a:rPr>
              <a:t> them” (Heb. 11:28). </a:t>
            </a:r>
            <a:endParaRPr lang="en-US" dirty="0" smtClean="0">
              <a:solidFill>
                <a:schemeClr val="bg1"/>
              </a:solidFill>
            </a:endParaRPr>
          </a:p>
          <a:p>
            <a:r>
              <a:rPr lang="en-US" dirty="0" smtClean="0">
                <a:solidFill>
                  <a:schemeClr val="bg1"/>
                </a:solidFill>
              </a:rPr>
              <a:t>In </a:t>
            </a:r>
            <a:r>
              <a:rPr lang="en-US" dirty="0">
                <a:solidFill>
                  <a:schemeClr val="bg1"/>
                </a:solidFill>
              </a:rPr>
              <a:t>1 John 5:18 we read, “....but he who has been born of God keeps himself, and the wicked one does not </a:t>
            </a:r>
            <a:r>
              <a:rPr lang="en-US" u="sng" dirty="0">
                <a:solidFill>
                  <a:schemeClr val="bg1"/>
                </a:solidFill>
              </a:rPr>
              <a:t>touch</a:t>
            </a:r>
            <a:r>
              <a:rPr lang="en-US" dirty="0">
                <a:solidFill>
                  <a:schemeClr val="bg1"/>
                </a:solidFill>
              </a:rPr>
              <a:t> him” (NKJV).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9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fontScale="92500"/>
          </a:bodyPr>
          <a:lstStyle/>
          <a:p>
            <a:r>
              <a:rPr lang="en-US" u="sng" dirty="0">
                <a:solidFill>
                  <a:schemeClr val="bg1"/>
                </a:solidFill>
              </a:rPr>
              <a:t>He let loose on them </a:t>
            </a:r>
            <a:r>
              <a:rPr lang="en-US" dirty="0">
                <a:solidFill>
                  <a:schemeClr val="bg1"/>
                </a:solidFill>
              </a:rPr>
              <a:t>his fierce anger, wrath, indignation, and distress, </a:t>
            </a:r>
            <a:r>
              <a:rPr lang="en-US" u="sng" dirty="0">
                <a:solidFill>
                  <a:schemeClr val="bg1"/>
                </a:solidFill>
              </a:rPr>
              <a:t>a company of destroying angels</a:t>
            </a:r>
            <a:r>
              <a:rPr lang="en-US" dirty="0">
                <a:solidFill>
                  <a:schemeClr val="bg1"/>
                </a:solidFill>
              </a:rPr>
              <a:t>. He made a path for his anger; he did not spare them from death, but </a:t>
            </a:r>
            <a:r>
              <a:rPr lang="en-US" u="sng" dirty="0">
                <a:solidFill>
                  <a:schemeClr val="bg1"/>
                </a:solidFill>
              </a:rPr>
              <a:t>gave their lives over to the plague</a:t>
            </a:r>
            <a:r>
              <a:rPr lang="en-US" dirty="0">
                <a:solidFill>
                  <a:schemeClr val="bg1"/>
                </a:solidFill>
              </a:rPr>
              <a:t>. He smote all the first-born in Egypt, the first issue of their strength in the tents of Ham (Psalm 78:49-51; Revised Standard Version)</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005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fontScale="92500"/>
          </a:bodyPr>
          <a:lstStyle/>
          <a:p>
            <a:r>
              <a:rPr lang="en-US" dirty="0">
                <a:solidFill>
                  <a:schemeClr val="bg1"/>
                </a:solidFill>
              </a:rPr>
              <a:t>And the people </a:t>
            </a:r>
            <a:r>
              <a:rPr lang="en-US" dirty="0" err="1">
                <a:solidFill>
                  <a:schemeClr val="bg1"/>
                </a:solidFill>
              </a:rPr>
              <a:t>spake</a:t>
            </a:r>
            <a:r>
              <a:rPr lang="en-US" dirty="0">
                <a:solidFill>
                  <a:schemeClr val="bg1"/>
                </a:solidFill>
              </a:rPr>
              <a:t> against God, and against Moses, Wherefore have ye brought us up out of Egypt to die in the wilderness? for there is no bread, neither is there any water; and our soul </a:t>
            </a:r>
            <a:r>
              <a:rPr lang="en-US" dirty="0" err="1">
                <a:solidFill>
                  <a:schemeClr val="bg1"/>
                </a:solidFill>
              </a:rPr>
              <a:t>loatheth</a:t>
            </a:r>
            <a:r>
              <a:rPr lang="en-US" dirty="0">
                <a:solidFill>
                  <a:schemeClr val="bg1"/>
                </a:solidFill>
              </a:rPr>
              <a:t> this light bread. And the Lord sent fiery serpents among the people, and they bit the people; and much people of Israel died (Num. 21:5-6)</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The Hebrew word for sent is </a:t>
            </a:r>
            <a:r>
              <a:rPr lang="en-US" i="1" dirty="0" err="1">
                <a:solidFill>
                  <a:schemeClr val="bg1"/>
                </a:solidFill>
              </a:rPr>
              <a:t>shalach</a:t>
            </a:r>
            <a:r>
              <a:rPr lang="en-US" dirty="0">
                <a:solidFill>
                  <a:schemeClr val="bg1"/>
                </a:solidFill>
              </a:rPr>
              <a:t>, which again means allow or permit.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146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The </a:t>
            </a:r>
            <a:r>
              <a:rPr lang="en-US" dirty="0" err="1">
                <a:solidFill>
                  <a:schemeClr val="bg1"/>
                </a:solidFill>
              </a:rPr>
              <a:t>Leeser</a:t>
            </a:r>
            <a:r>
              <a:rPr lang="en-US" dirty="0">
                <a:solidFill>
                  <a:schemeClr val="bg1"/>
                </a:solidFill>
              </a:rPr>
              <a:t> Old Testament renders verse 6, “And the Lord let loose against the people poisonous serpents, and they bit the people; and there died much people of Israel.”</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4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Neither let us commit fornication, as some of them committed, and fell in one day three and twenty thousand. Neither let us tempt Christ, as some of them also tempted, and were destroyed of serpents. Neither murmur ye, as some of them also murmured, and were </a:t>
            </a:r>
            <a:r>
              <a:rPr lang="en-US" u="sng" dirty="0">
                <a:solidFill>
                  <a:schemeClr val="bg1"/>
                </a:solidFill>
              </a:rPr>
              <a:t>destroyed of the destroyer</a:t>
            </a:r>
            <a:r>
              <a:rPr lang="en-US" dirty="0">
                <a:solidFill>
                  <a:schemeClr val="bg1"/>
                </a:solidFill>
              </a:rPr>
              <a:t> (1 Cor. 10:8-10)</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256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Concerning this passage Albert Barnes writes, “….to presume on the grace of Christ to keep them in all circumstances, would be to tempt him, and provoke him to leave them.”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10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281545"/>
            <a:ext cx="4724400" cy="4735499"/>
          </a:xfrm>
          <a:prstGeom prst="rect">
            <a:avLst/>
          </a:prstGeom>
          <a:effectLst>
            <a:softEdge rad="635000"/>
          </a:effectLst>
        </p:spPr>
      </p:pic>
      <p:sp>
        <p:nvSpPr>
          <p:cNvPr id="5" name="Rectangle 4"/>
          <p:cNvSpPr/>
          <p:nvPr/>
        </p:nvSpPr>
        <p:spPr>
          <a:xfrm>
            <a:off x="242814" y="127383"/>
            <a:ext cx="8658396" cy="1815882"/>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You Foolish Christians</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have deceived you into blaming everything I do on God’s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sovereignty. Now you just submit to all my evil deeds</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instead of standing against me. I like that!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564035" y="4953000"/>
            <a:ext cx="7965129" cy="892552"/>
          </a:xfrm>
          <a:prstGeom prst="rect">
            <a:avLst/>
          </a:prstGeom>
          <a:noFill/>
        </p:spPr>
        <p:txBody>
          <a:bodyPr wrap="none" lIns="91440" tIns="45720" rIns="91440" bIns="45720">
            <a:spAutoFit/>
          </a:bodyPr>
          <a:lstStyle/>
          <a:p>
            <a:pPr algn="ctr"/>
            <a:r>
              <a:rPr lang="en-US" sz="2600" dirty="0" smtClean="0">
                <a:ln w="18415" cmpd="sng">
                  <a:solidFill>
                    <a:srgbClr val="FFFFFF"/>
                  </a:solidFill>
                  <a:prstDash val="solid"/>
                </a:ln>
                <a:solidFill>
                  <a:srgbClr val="FFFF00"/>
                </a:solidFill>
                <a:effectLst>
                  <a:glow rad="228600">
                    <a:srgbClr val="C0504D">
                      <a:satMod val="175000"/>
                      <a:alpha val="40000"/>
                    </a:srgbClr>
                  </a:glow>
                  <a:outerShdw blurRad="63500" dir="3600000" algn="tl" rotWithShape="0">
                    <a:srgbClr val="000000">
                      <a:alpha val="70000"/>
                    </a:srgbClr>
                  </a:outerShdw>
                </a:effectLst>
              </a:rPr>
              <a:t>“Put on the whole </a:t>
            </a:r>
            <a:r>
              <a:rPr lang="en-US" sz="2600" dirty="0" err="1" smtClean="0">
                <a:ln w="18415" cmpd="sng">
                  <a:solidFill>
                    <a:srgbClr val="FFFFFF"/>
                  </a:solidFill>
                  <a:prstDash val="solid"/>
                </a:ln>
                <a:solidFill>
                  <a:srgbClr val="FFFF00"/>
                </a:solidFill>
                <a:effectLst>
                  <a:glow rad="228600">
                    <a:srgbClr val="C0504D">
                      <a:satMod val="175000"/>
                      <a:alpha val="40000"/>
                    </a:srgbClr>
                  </a:glow>
                  <a:outerShdw blurRad="63500" dir="3600000" algn="tl" rotWithShape="0">
                    <a:srgbClr val="000000">
                      <a:alpha val="70000"/>
                    </a:srgbClr>
                  </a:outerShdw>
                </a:effectLst>
              </a:rPr>
              <a:t>armour</a:t>
            </a:r>
            <a:r>
              <a:rPr lang="en-US" sz="2600" dirty="0" smtClean="0">
                <a:ln w="18415" cmpd="sng">
                  <a:solidFill>
                    <a:srgbClr val="FFFFFF"/>
                  </a:solidFill>
                  <a:prstDash val="solid"/>
                </a:ln>
                <a:solidFill>
                  <a:srgbClr val="FFFF00"/>
                </a:solidFill>
                <a:effectLst>
                  <a:glow rad="228600">
                    <a:srgbClr val="C0504D">
                      <a:satMod val="175000"/>
                      <a:alpha val="40000"/>
                    </a:srgbClr>
                  </a:glow>
                  <a:outerShdw blurRad="63500" dir="3600000" algn="tl" rotWithShape="0">
                    <a:srgbClr val="000000">
                      <a:alpha val="70000"/>
                    </a:srgbClr>
                  </a:outerShdw>
                </a:effectLst>
              </a:rPr>
              <a:t> of God, that ye may be able to </a:t>
            </a:r>
          </a:p>
          <a:p>
            <a:pPr algn="ctr"/>
            <a:r>
              <a:rPr lang="en-US" sz="2600" dirty="0" smtClean="0">
                <a:ln w="18415" cmpd="sng">
                  <a:solidFill>
                    <a:srgbClr val="FFFFFF"/>
                  </a:solidFill>
                  <a:prstDash val="solid"/>
                </a:ln>
                <a:solidFill>
                  <a:srgbClr val="FFFF00"/>
                </a:solidFill>
                <a:effectLst>
                  <a:glow rad="228600">
                    <a:srgbClr val="C0504D">
                      <a:satMod val="175000"/>
                      <a:alpha val="40000"/>
                    </a:srgbClr>
                  </a:glow>
                  <a:outerShdw blurRad="63500" dir="3600000" algn="tl" rotWithShape="0">
                    <a:srgbClr val="000000">
                      <a:alpha val="70000"/>
                    </a:srgbClr>
                  </a:outerShdw>
                </a:effectLst>
              </a:rPr>
              <a:t>stand against the wiles of the devil.” (Eph. 6:11)</a:t>
            </a:r>
            <a:endParaRPr lang="en-US" sz="2600" dirty="0">
              <a:ln w="18415" cmpd="sng">
                <a:solidFill>
                  <a:srgbClr val="FFFFFF"/>
                </a:solidFill>
                <a:prstDash val="solid"/>
              </a:ln>
              <a:solidFill>
                <a:srgbClr val="FFFF00"/>
              </a:solidFill>
              <a:effectLst>
                <a:glow rad="228600">
                  <a:srgbClr val="C0504D">
                    <a:satMod val="175000"/>
                    <a:alpha val="40000"/>
                  </a:srgbClr>
                </a:glow>
                <a:outerShdw blurRad="63500" dir="3600000" algn="tl" rotWithShape="0">
                  <a:srgbClr val="000000">
                    <a:alpha val="70000"/>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462" y="5578182"/>
            <a:ext cx="2435100" cy="129433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35667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The Good News Translation of verse 10 says, “We must not complain, as some of them did—and they were destroyed by the Angel of Death.”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4. Satan is the Destroyer in the Wilderness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Satan held the power of death (Heb. 2:14) so we have no doubt that he is the destroyer in the wilderness.</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21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0" y="2819400"/>
            <a:ext cx="9144000" cy="3505200"/>
          </a:xfrm>
        </p:spPr>
        <p:txBody>
          <a:bodyPr>
            <a:normAutofit fontScale="77500" lnSpcReduction="20000"/>
          </a:bodyPr>
          <a:lstStyle/>
          <a:p>
            <a:r>
              <a:rPr lang="en-US" dirty="0">
                <a:solidFill>
                  <a:schemeClr val="bg1"/>
                </a:solidFill>
              </a:rPr>
              <a:t>Rev 9:2  And he opened the bottomless pit; and there arose a smoke out of the pit, as the smoke of a great furnace; and the sun and the air were darkened by reason of the smoke of the pit. </a:t>
            </a:r>
          </a:p>
          <a:p>
            <a:r>
              <a:rPr lang="en-US" dirty="0">
                <a:solidFill>
                  <a:schemeClr val="bg1"/>
                </a:solidFill>
              </a:rPr>
              <a:t>Rev 9:3  And there came out of the smoke locusts upon the earth: and unto them was given power, as the scorpions of the earth have power. </a:t>
            </a:r>
          </a:p>
          <a:p>
            <a:r>
              <a:rPr lang="en-US" dirty="0">
                <a:solidFill>
                  <a:schemeClr val="bg1"/>
                </a:solidFill>
              </a:rPr>
              <a:t>Rev 9:4  And it was commanded them that they should not hurt the grass of the earth, neither any green thing, neither any tree; but only those men which have not the seal of God in their foreheads.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978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fontScale="92500"/>
          </a:bodyPr>
          <a:lstStyle/>
          <a:p>
            <a:r>
              <a:rPr lang="en-US" dirty="0" smtClean="0">
                <a:solidFill>
                  <a:schemeClr val="bg1"/>
                </a:solidFill>
              </a:rPr>
              <a:t>Rev </a:t>
            </a:r>
            <a:r>
              <a:rPr lang="en-US" dirty="0">
                <a:solidFill>
                  <a:schemeClr val="bg1"/>
                </a:solidFill>
              </a:rPr>
              <a:t>9:5  And to them it was given that they should not kill them, but that they should be tormented five months: and their torment was as the torment of a scorpion, when he </a:t>
            </a:r>
            <a:r>
              <a:rPr lang="en-US" dirty="0" err="1">
                <a:solidFill>
                  <a:schemeClr val="bg1"/>
                </a:solidFill>
              </a:rPr>
              <a:t>striketh</a:t>
            </a:r>
            <a:r>
              <a:rPr lang="en-US" dirty="0">
                <a:solidFill>
                  <a:schemeClr val="bg1"/>
                </a:solidFill>
              </a:rPr>
              <a:t> a man. </a:t>
            </a:r>
          </a:p>
          <a:p>
            <a:r>
              <a:rPr lang="en-US" dirty="0">
                <a:solidFill>
                  <a:schemeClr val="bg1"/>
                </a:solidFill>
              </a:rPr>
              <a:t>Rev 9:6  And in those days shall men seek death, and shall not find it; and shall desire to die, and death shall flee from them.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11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The Bible goes on to tell us that these are being reigned over, not by God, but by the one known as “the Destroyer:”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28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And they had tails like unto scorpions, and there were stings in their tails: and their power was to hurt men five months. And they had a king over them, which is the angel of the bottomless pit, whose name in the Hebrew tongue is Abaddon, but in the Greek tongue hath his name Apollyon (Rev. 9:10-11)</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480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fontScale="85000" lnSpcReduction="20000"/>
          </a:bodyPr>
          <a:lstStyle/>
          <a:p>
            <a:r>
              <a:rPr lang="en-US" dirty="0">
                <a:solidFill>
                  <a:schemeClr val="bg1"/>
                </a:solidFill>
              </a:rPr>
              <a:t>They have as king over them, the angel of the abyss (the bottomless pit); in Hebrew his name is Abaddon (destruction), and in Greek he is called Apollyon (destroyer-king). (The Amplified Bible)</a:t>
            </a:r>
          </a:p>
          <a:p>
            <a:endParaRPr lang="en-US" dirty="0">
              <a:solidFill>
                <a:schemeClr val="bg1"/>
              </a:solidFill>
            </a:endParaRPr>
          </a:p>
          <a:p>
            <a:r>
              <a:rPr lang="en-US" dirty="0">
                <a:solidFill>
                  <a:schemeClr val="bg1"/>
                </a:solidFill>
              </a:rPr>
              <a:t>The king of the locusts is the angel of the big hole that has no bottom. His name is Abaddon in the Jew's language and Apollyon in the Greek language. (This means, the one who destroys.) (Worldwide English New Testament)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320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5. Satan is the Destroyer in the End Times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“The secret power of evil is already working in the world now. But there is one who is stopping that secret power of evil. And he will continue to stop it until he is taken out of the way” (2 Thess. 2:7; Easy to Read Version).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70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676400"/>
            <a:ext cx="6858000" cy="990600"/>
          </a:xfrm>
        </p:spPr>
        <p:txBody>
          <a:bodyPr>
            <a:noAutofit/>
          </a:bodyPr>
          <a:lstStyle/>
          <a:p>
            <a:r>
              <a:rPr lang="en-US" sz="3200" dirty="0">
                <a:solidFill>
                  <a:schemeClr val="bg1"/>
                </a:solidFill>
              </a:rPr>
              <a:t>1</a:t>
            </a:r>
            <a:r>
              <a:rPr lang="en-US" sz="3200" dirty="0">
                <a:solidFill>
                  <a:schemeClr val="bg1"/>
                </a:solidFill>
              </a:rPr>
              <a:t>. God takes responsibility for creating the destroyer</a:t>
            </a:r>
            <a:endParaRPr lang="en-US" sz="3600" dirty="0">
              <a:solidFill>
                <a:schemeClr val="bg1"/>
              </a:solidFill>
            </a:endParaRPr>
          </a:p>
        </p:txBody>
      </p:sp>
      <p:sp>
        <p:nvSpPr>
          <p:cNvPr id="3" name="Content Placeholder 2"/>
          <p:cNvSpPr>
            <a:spLocks noGrp="1"/>
          </p:cNvSpPr>
          <p:nvPr>
            <p:ph idx="1"/>
          </p:nvPr>
        </p:nvSpPr>
        <p:spPr>
          <a:xfrm>
            <a:off x="228600" y="2895600"/>
            <a:ext cx="8763000" cy="3048000"/>
          </a:xfrm>
        </p:spPr>
        <p:txBody>
          <a:bodyPr>
            <a:normAutofit/>
          </a:bodyPr>
          <a:lstStyle/>
          <a:p>
            <a:r>
              <a:rPr lang="en-US" dirty="0">
                <a:solidFill>
                  <a:schemeClr val="bg1"/>
                </a:solidFill>
              </a:rPr>
              <a:t>Behold, I have created the smith that </a:t>
            </a:r>
            <a:r>
              <a:rPr lang="en-US" dirty="0" err="1">
                <a:solidFill>
                  <a:schemeClr val="bg1"/>
                </a:solidFill>
              </a:rPr>
              <a:t>bloweth</a:t>
            </a:r>
            <a:r>
              <a:rPr lang="en-US" dirty="0">
                <a:solidFill>
                  <a:schemeClr val="bg1"/>
                </a:solidFill>
              </a:rPr>
              <a:t> the coals in the fire, and him that </a:t>
            </a:r>
            <a:r>
              <a:rPr lang="en-US" dirty="0" err="1">
                <a:solidFill>
                  <a:schemeClr val="bg1"/>
                </a:solidFill>
              </a:rPr>
              <a:t>bringeth</a:t>
            </a:r>
            <a:r>
              <a:rPr lang="en-US" dirty="0">
                <a:solidFill>
                  <a:schemeClr val="bg1"/>
                </a:solidFill>
              </a:rPr>
              <a:t> forth an instrument for his work, and </a:t>
            </a:r>
            <a:r>
              <a:rPr lang="en-US" u="sng" dirty="0">
                <a:solidFill>
                  <a:schemeClr val="bg1"/>
                </a:solidFill>
              </a:rPr>
              <a:t>I have created the destroyer to destroy</a:t>
            </a:r>
            <a:r>
              <a:rPr lang="en-US" dirty="0">
                <a:solidFill>
                  <a:schemeClr val="bg1"/>
                </a:solidFill>
              </a:rPr>
              <a:t> (Isa. 54:16; 1599 Geneva Bible)</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2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752600"/>
            <a:ext cx="6858000" cy="990600"/>
          </a:xfrm>
        </p:spPr>
        <p:txBody>
          <a:bodyPr>
            <a:noAutofit/>
          </a:bodyPr>
          <a:lstStyle/>
          <a:p>
            <a:r>
              <a:rPr lang="en-US" sz="3200" dirty="0">
                <a:solidFill>
                  <a:schemeClr val="bg1"/>
                </a:solidFill>
              </a:rPr>
              <a:t>1. God takes responsibility for creating the destroyer</a:t>
            </a:r>
            <a:endParaRPr lang="en-US" sz="3600" dirty="0">
              <a:solidFill>
                <a:schemeClr val="bg1"/>
              </a:solidFill>
            </a:endParaRPr>
          </a:p>
        </p:txBody>
      </p:sp>
      <p:sp>
        <p:nvSpPr>
          <p:cNvPr id="3" name="Content Placeholder 2"/>
          <p:cNvSpPr>
            <a:spLocks noGrp="1"/>
          </p:cNvSpPr>
          <p:nvPr>
            <p:ph idx="1"/>
          </p:nvPr>
        </p:nvSpPr>
        <p:spPr>
          <a:xfrm>
            <a:off x="228600" y="3505200"/>
            <a:ext cx="8763000" cy="1905000"/>
          </a:xfrm>
        </p:spPr>
        <p:txBody>
          <a:bodyPr>
            <a:normAutofit/>
          </a:bodyPr>
          <a:lstStyle/>
          <a:p>
            <a:r>
              <a:rPr lang="en-US" dirty="0">
                <a:solidFill>
                  <a:schemeClr val="bg1"/>
                </a:solidFill>
              </a:rPr>
              <a:t>“Thou </a:t>
            </a:r>
            <a:r>
              <a:rPr lang="en-US" dirty="0" err="1">
                <a:solidFill>
                  <a:schemeClr val="bg1"/>
                </a:solidFill>
              </a:rPr>
              <a:t>wast</a:t>
            </a:r>
            <a:r>
              <a:rPr lang="en-US" dirty="0">
                <a:solidFill>
                  <a:schemeClr val="bg1"/>
                </a:solidFill>
              </a:rPr>
              <a:t> perfect in thy ways from the day that thou </a:t>
            </a:r>
            <a:r>
              <a:rPr lang="en-US" dirty="0" err="1">
                <a:solidFill>
                  <a:schemeClr val="bg1"/>
                </a:solidFill>
              </a:rPr>
              <a:t>wast</a:t>
            </a:r>
            <a:r>
              <a:rPr lang="en-US" dirty="0">
                <a:solidFill>
                  <a:schemeClr val="bg1"/>
                </a:solidFill>
              </a:rPr>
              <a:t> created, </a:t>
            </a:r>
            <a:r>
              <a:rPr lang="en-US" u="sng" dirty="0">
                <a:solidFill>
                  <a:schemeClr val="bg1"/>
                </a:solidFill>
              </a:rPr>
              <a:t>till iniquity was found in thee</a:t>
            </a:r>
            <a:r>
              <a:rPr lang="en-US" dirty="0">
                <a:solidFill>
                  <a:schemeClr val="bg1"/>
                </a:solidFill>
              </a:rPr>
              <a:t>” (</a:t>
            </a:r>
            <a:r>
              <a:rPr lang="en-US" dirty="0" err="1">
                <a:solidFill>
                  <a:schemeClr val="bg1"/>
                </a:solidFill>
              </a:rPr>
              <a:t>Eze</a:t>
            </a:r>
            <a:r>
              <a:rPr lang="en-US" dirty="0">
                <a:solidFill>
                  <a:schemeClr val="bg1"/>
                </a:solidFill>
              </a:rPr>
              <a:t>. 28:16).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735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828800"/>
            <a:ext cx="6858000" cy="990600"/>
          </a:xfrm>
        </p:spPr>
        <p:txBody>
          <a:bodyPr>
            <a:noAutofit/>
          </a:bodyPr>
          <a:lstStyle/>
          <a:p>
            <a:r>
              <a:rPr lang="en-US" sz="3200" dirty="0">
                <a:solidFill>
                  <a:schemeClr val="bg1"/>
                </a:solidFill>
              </a:rPr>
              <a:t>1. God takes responsibility for creating the destroyer</a:t>
            </a:r>
            <a:endParaRPr lang="en-US" sz="3600" dirty="0">
              <a:solidFill>
                <a:schemeClr val="bg1"/>
              </a:solidFill>
            </a:endParaRPr>
          </a:p>
        </p:txBody>
      </p:sp>
      <p:sp>
        <p:nvSpPr>
          <p:cNvPr id="3" name="Content Placeholder 2"/>
          <p:cNvSpPr>
            <a:spLocks noGrp="1"/>
          </p:cNvSpPr>
          <p:nvPr>
            <p:ph idx="1"/>
          </p:nvPr>
        </p:nvSpPr>
        <p:spPr>
          <a:xfrm>
            <a:off x="152400" y="3276600"/>
            <a:ext cx="8763000" cy="2667000"/>
          </a:xfrm>
        </p:spPr>
        <p:txBody>
          <a:bodyPr>
            <a:normAutofit/>
          </a:bodyPr>
          <a:lstStyle/>
          <a:p>
            <a:r>
              <a:rPr lang="en-US" dirty="0">
                <a:solidFill>
                  <a:schemeClr val="bg1"/>
                </a:solidFill>
              </a:rPr>
              <a:t>Iniquity was found in Satan so God did not put it there. Everything that Satan does is of his own initiative (John 8:44). Satan’s desire to destroy is opposed to God’s desire to protect and give life (John 10:10).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797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752600"/>
            <a:ext cx="6858000" cy="990600"/>
          </a:xfrm>
        </p:spPr>
        <p:txBody>
          <a:bodyPr>
            <a:noAutofit/>
          </a:bodyPr>
          <a:lstStyle/>
          <a:p>
            <a:r>
              <a:rPr lang="en-US" sz="3200" dirty="0">
                <a:solidFill>
                  <a:schemeClr val="bg1"/>
                </a:solidFill>
              </a:rPr>
              <a:t>2. God Takes </a:t>
            </a:r>
            <a:r>
              <a:rPr lang="en-US" sz="3200" dirty="0" smtClean="0">
                <a:solidFill>
                  <a:schemeClr val="bg1"/>
                </a:solidFill>
              </a:rPr>
              <a:t>Responsibility for what Satan Does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But </a:t>
            </a:r>
            <a:r>
              <a:rPr lang="en-US" u="sng" dirty="0">
                <a:solidFill>
                  <a:schemeClr val="bg1"/>
                </a:solidFill>
              </a:rPr>
              <a:t>put forth thine hand now, and touch all that he hath</a:t>
            </a:r>
            <a:r>
              <a:rPr lang="en-US" dirty="0">
                <a:solidFill>
                  <a:schemeClr val="bg1"/>
                </a:solidFill>
              </a:rPr>
              <a:t>, and he will curse thee to thy face. And the Lord said unto Satan, </a:t>
            </a:r>
            <a:r>
              <a:rPr lang="en-US" u="sng" dirty="0">
                <a:solidFill>
                  <a:schemeClr val="bg1"/>
                </a:solidFill>
              </a:rPr>
              <a:t>Behold, all that he hath is in thy power</a:t>
            </a:r>
            <a:r>
              <a:rPr lang="en-US" dirty="0">
                <a:solidFill>
                  <a:schemeClr val="bg1"/>
                </a:solidFill>
              </a:rPr>
              <a:t>; only upon himself put not forth thine hand. So Satan went forth from the presence of the Lord (Job 1:11-12)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42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2. God Takes </a:t>
            </a:r>
            <a:r>
              <a:rPr lang="en-US" sz="3200" dirty="0" smtClean="0">
                <a:solidFill>
                  <a:schemeClr val="bg1"/>
                </a:solidFill>
              </a:rPr>
              <a:t>Responsibility for what Satan Does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Satan then uses natural disasters and evil men to destroy Job’s family, servants, and livestock. God did none of it. He did not even suggest or remotely hint to Satan to do any of this. Yet, in the very next chapter of Job we find God taking responsibility for Job’s destruction</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1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2. God Takes </a:t>
            </a:r>
            <a:r>
              <a:rPr lang="en-US" sz="3200" dirty="0" smtClean="0">
                <a:solidFill>
                  <a:schemeClr val="bg1"/>
                </a:solidFill>
              </a:rPr>
              <a:t>Responsibility for what Satan Does</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And the Lord said unto Satan, Hast thou considered my servant Job, that there is none like him in the earth, a perfect and an upright man, one that </a:t>
            </a:r>
            <a:r>
              <a:rPr lang="en-US" dirty="0" err="1">
                <a:solidFill>
                  <a:schemeClr val="bg1"/>
                </a:solidFill>
              </a:rPr>
              <a:t>feareth</a:t>
            </a:r>
            <a:r>
              <a:rPr lang="en-US" dirty="0">
                <a:solidFill>
                  <a:schemeClr val="bg1"/>
                </a:solidFill>
              </a:rPr>
              <a:t> God, and </a:t>
            </a:r>
            <a:r>
              <a:rPr lang="en-US" dirty="0" err="1">
                <a:solidFill>
                  <a:schemeClr val="bg1"/>
                </a:solidFill>
              </a:rPr>
              <a:t>escheweth</a:t>
            </a:r>
            <a:r>
              <a:rPr lang="en-US" dirty="0">
                <a:solidFill>
                  <a:schemeClr val="bg1"/>
                </a:solidFill>
              </a:rPr>
              <a:t> evil? and still he </a:t>
            </a:r>
            <a:r>
              <a:rPr lang="en-US" dirty="0" err="1">
                <a:solidFill>
                  <a:schemeClr val="bg1"/>
                </a:solidFill>
              </a:rPr>
              <a:t>holdeth</a:t>
            </a:r>
            <a:r>
              <a:rPr lang="en-US" dirty="0">
                <a:solidFill>
                  <a:schemeClr val="bg1"/>
                </a:solidFill>
              </a:rPr>
              <a:t> fast his integrity, </a:t>
            </a:r>
            <a:r>
              <a:rPr lang="en-US" u="sng" dirty="0">
                <a:solidFill>
                  <a:schemeClr val="bg1"/>
                </a:solidFill>
              </a:rPr>
              <a:t>although thou </a:t>
            </a:r>
            <a:r>
              <a:rPr lang="en-US" u="sng" dirty="0" err="1">
                <a:solidFill>
                  <a:schemeClr val="bg1"/>
                </a:solidFill>
              </a:rPr>
              <a:t>movedst</a:t>
            </a:r>
            <a:r>
              <a:rPr lang="en-US" u="sng" dirty="0">
                <a:solidFill>
                  <a:schemeClr val="bg1"/>
                </a:solidFill>
              </a:rPr>
              <a:t> me against him, to destroy him without cause</a:t>
            </a:r>
            <a:r>
              <a:rPr lang="en-US" dirty="0">
                <a:solidFill>
                  <a:schemeClr val="bg1"/>
                </a:solidFill>
              </a:rPr>
              <a:t>. (Job 2:3)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18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1516062"/>
            <a:ext cx="6858000" cy="990600"/>
          </a:xfrm>
        </p:spPr>
        <p:txBody>
          <a:bodyPr>
            <a:noAutofit/>
          </a:bodyPr>
          <a:lstStyle/>
          <a:p>
            <a:r>
              <a:rPr lang="en-US" sz="3200" dirty="0">
                <a:solidFill>
                  <a:schemeClr val="bg1"/>
                </a:solidFill>
              </a:rPr>
              <a:t>3. Satan is the Destroyer of Egypt’s Firstborn</a:t>
            </a:r>
            <a:endParaRPr lang="en-US" sz="3600" dirty="0">
              <a:solidFill>
                <a:schemeClr val="bg1"/>
              </a:solidFill>
            </a:endParaRPr>
          </a:p>
        </p:txBody>
      </p:sp>
      <p:sp>
        <p:nvSpPr>
          <p:cNvPr id="3" name="Content Placeholder 2"/>
          <p:cNvSpPr>
            <a:spLocks noGrp="1"/>
          </p:cNvSpPr>
          <p:nvPr>
            <p:ph idx="1"/>
          </p:nvPr>
        </p:nvSpPr>
        <p:spPr>
          <a:xfrm>
            <a:off x="228600" y="2819400"/>
            <a:ext cx="8763000" cy="3505200"/>
          </a:xfrm>
        </p:spPr>
        <p:txBody>
          <a:bodyPr>
            <a:normAutofit/>
          </a:bodyPr>
          <a:lstStyle/>
          <a:p>
            <a:r>
              <a:rPr lang="en-US" dirty="0">
                <a:solidFill>
                  <a:schemeClr val="bg1"/>
                </a:solidFill>
              </a:rPr>
              <a:t>Exodus 12:12a: “For I will pass through the land of Egypt this night, and will smite all the firstborn in the land of Egypt, both man and beast.”</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58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1640</Words>
  <Application>Microsoft Office PowerPoint</Application>
  <PresentationFormat>On-screen Show (4:3)</PresentationFormat>
  <Paragraphs>66</Paragraphs>
  <Slides>27</Slides>
  <Notes>0</Notes>
  <HiddenSlides>0</HiddenSlides>
  <MMClips>0</MMClips>
  <ScaleCrop>false</ScaleCrop>
  <HeadingPairs>
    <vt:vector size="4" baseType="variant">
      <vt:variant>
        <vt:lpstr>Theme</vt:lpstr>
      </vt:variant>
      <vt:variant>
        <vt:i4>14</vt:i4>
      </vt:variant>
      <vt:variant>
        <vt:lpstr>Slide Titles</vt:lpstr>
      </vt:variant>
      <vt:variant>
        <vt:i4>27</vt:i4>
      </vt:variant>
    </vt:vector>
  </HeadingPairs>
  <TitlesOfParts>
    <vt:vector size="41" baseType="lpstr">
      <vt:lpstr>Office Theme</vt:lpstr>
      <vt:lpstr>5_Office Theme</vt:lpstr>
      <vt:lpstr>6_Office Theme</vt:lpstr>
      <vt:lpstr>1_Office Theme</vt:lpstr>
      <vt:lpstr>2_Office Theme</vt:lpstr>
      <vt:lpstr>3_Office Theme</vt:lpstr>
      <vt:lpstr>4_Office Theme</vt:lpstr>
      <vt:lpstr>7_Office Theme</vt:lpstr>
      <vt:lpstr>8_Office Theme</vt:lpstr>
      <vt:lpstr>9_Office Theme</vt:lpstr>
      <vt:lpstr>10_Office Theme</vt:lpstr>
      <vt:lpstr>11_Office Theme</vt:lpstr>
      <vt:lpstr>12_Office Theme</vt:lpstr>
      <vt:lpstr>13_Office Theme</vt:lpstr>
      <vt:lpstr>Does God Engage in Destructive Behavior?</vt:lpstr>
      <vt:lpstr>PowerPoint Presentation</vt:lpstr>
      <vt:lpstr>1. God takes responsibility for creating the destroyer</vt:lpstr>
      <vt:lpstr>1. God takes responsibility for creating the destroyer</vt:lpstr>
      <vt:lpstr>1. God takes responsibility for creating the destroyer</vt:lpstr>
      <vt:lpstr>2. God Takes Responsibility for what Satan Does</vt:lpstr>
      <vt:lpstr>2. God Takes Responsibility for what Satan Does</vt:lpstr>
      <vt:lpstr>2. God Takes Responsibility for what Satan Does</vt:lpstr>
      <vt:lpstr>3. Satan is the Destroyer of Egypt’s Firstborn</vt:lpstr>
      <vt:lpstr>3. Satan is the Destroyer of Egypt’s Firstborn</vt:lpstr>
      <vt:lpstr>3. Satan is the Destroyer of Egypt’s Firstborn</vt:lpstr>
      <vt:lpstr>3. Satan is the Destroyer of Egypt’s Firstborn</vt:lpstr>
      <vt:lpstr>3. Satan is the Destroyer of Egypt’s Firstborn</vt:lpstr>
      <vt:lpstr>3. Satan is the Destroyer of Egypt’s Firstborn</vt:lpstr>
      <vt:lpstr>4. Satan is the Destroyer in the Wilderness</vt:lpstr>
      <vt:lpstr>4. Satan is the Destroyer in the Wilderness</vt:lpstr>
      <vt:lpstr>4. Satan is the Destroyer in the Wilderness</vt:lpstr>
      <vt:lpstr>4. Satan is the Destroyer in the Wilderness</vt:lpstr>
      <vt:lpstr>4. Satan is the Destroyer in the Wilderness</vt:lpstr>
      <vt:lpstr>4. Satan is the Destroyer in the Wilderness</vt:lpstr>
      <vt:lpstr>4. Satan is the Destroyer in the Wilderness</vt:lpstr>
      <vt:lpstr>5. Satan is the Destroyer in the End Times</vt:lpstr>
      <vt:lpstr>5. Satan is the Destroyer in the End Times</vt:lpstr>
      <vt:lpstr>5. Satan is the Destroyer in the End Times</vt:lpstr>
      <vt:lpstr>5. Satan is the Destroyer in the End Times</vt:lpstr>
      <vt:lpstr>5. Satan is the Destroyer in the End Times</vt:lpstr>
      <vt:lpstr>5. Satan is the Destroyer in the End Times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edwards</cp:lastModifiedBy>
  <cp:revision>67</cp:revision>
  <cp:lastPrinted>2015-12-06T02:26:25Z</cp:lastPrinted>
  <dcterms:created xsi:type="dcterms:W3CDTF">2015-11-22T11:47:59Z</dcterms:created>
  <dcterms:modified xsi:type="dcterms:W3CDTF">2016-02-21T15:05:30Z</dcterms:modified>
</cp:coreProperties>
</file>